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086" r:id="rId2"/>
    <p:sldId id="2097" r:id="rId3"/>
    <p:sldId id="2099" r:id="rId4"/>
    <p:sldId id="2100" r:id="rId5"/>
    <p:sldId id="2101" r:id="rId6"/>
    <p:sldId id="210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195. Lai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Ka Nau Aw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Cling to the Bible, My Boy!</a:t>
            </a:r>
          </a:p>
          <a:p>
            <a:r>
              <a:rPr lang="en-US" sz="1800" dirty="0"/>
              <a:t>Late 119:105</a:t>
            </a:r>
          </a:p>
          <a:p>
            <a:r>
              <a:rPr lang="en-US" sz="1800" dirty="0"/>
              <a:t>William S. Hays, 1837-1907</a:t>
            </a:r>
          </a:p>
          <a:p>
            <a:r>
              <a:rPr lang="en-US" sz="1800" dirty="0" err="1"/>
              <a:t>Doh</a:t>
            </a:r>
            <a:r>
              <a:rPr lang="en-US" sz="1800" dirty="0"/>
              <a:t> is F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16321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Hankhuk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khualzin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deihsak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limtak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“Lai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ka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aw.”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99185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24103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ka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ka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aw;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ka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17067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Kamsiatna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kidodo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Limtak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“Lai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ka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68341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26389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sim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sialin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niteh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Singtung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lawhna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hiveh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“Lai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ka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03652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26389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laibu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sikkawipi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lam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ding hi,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“Lai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ka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6311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251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195. Lai Siangtho beel in Ka Nau Aw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8</cp:revision>
  <dcterms:created xsi:type="dcterms:W3CDTF">2018-12-14T14:08:08Z</dcterms:created>
  <dcterms:modified xsi:type="dcterms:W3CDTF">2018-12-15T10:30:48Z</dcterms:modified>
</cp:coreProperties>
</file>